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A633C-BE1C-45EA-A0FC-70280263428C}" v="96" dt="2024-04-03T11:02:31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8" y="-3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6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9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0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1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3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6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485557-E744-401B-A251-3650FAEE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86D68AF-6B45-4B98-8634-61D8C9C0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0143DE54-7BFF-4B29-8566-DF80EE4C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7C661810-D461-4214-A635-30A7D17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7" name="Рисунок 6" descr="Изображение выглядит как Графика, графический дизайн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9785F3-E731-4C0D-9B14-6093643A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937877"/>
            <a:ext cx="3113903" cy="49822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D6475A3-FF98-4FA0-B527-600EBA9BD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1154955" y="2120900"/>
            <a:ext cx="3133726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spc="-5">
                <a:solidFill>
                  <a:srgbClr val="FFFFFE"/>
                </a:solidFill>
              </a:rPr>
              <a:t>ВЫПОЛНИЛ</a:t>
            </a:r>
            <a:br>
              <a:rPr lang="en-US" sz="1500" spc="-5">
                <a:solidFill>
                  <a:srgbClr val="FFFFFE"/>
                </a:solidFill>
              </a:rPr>
            </a:br>
            <a:r>
              <a:rPr lang="en-US" sz="1500" spc="-5">
                <a:solidFill>
                  <a:srgbClr val="FFFFFE"/>
                </a:solidFill>
              </a:rPr>
              <a:t>Артём Юрьевич Васильченко </a:t>
            </a:r>
          </a:p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spc="-5">
                <a:solidFill>
                  <a:srgbClr val="FFFFFE"/>
                </a:solidFill>
              </a:rPr>
              <a:t>10-1 класс МАОУ «Образовательный центр № 5 г. Челябинска», </a:t>
            </a:r>
          </a:p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spc="-5">
              <a:solidFill>
                <a:srgbClr val="FFFFFE"/>
              </a:solidFill>
            </a:endParaRPr>
          </a:p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spc="-5">
                <a:solidFill>
                  <a:srgbClr val="FFFFFE"/>
                </a:solidFill>
              </a:rPr>
              <a:t>НАУЧНЫЙ РУКОВОДИТЕЛЬ</a:t>
            </a:r>
            <a:br>
              <a:rPr lang="en-US" sz="1500" spc="-5">
                <a:solidFill>
                  <a:srgbClr val="FFFFFE"/>
                </a:solidFill>
              </a:rPr>
            </a:br>
            <a:r>
              <a:rPr lang="en-US" sz="1500" spc="-5">
                <a:solidFill>
                  <a:srgbClr val="FFFFFE"/>
                </a:solidFill>
              </a:rPr>
              <a:t>Пугачев Максим Игоревич, учитель английского языка, </a:t>
            </a:r>
          </a:p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spc="-5">
                <a:solidFill>
                  <a:srgbClr val="FFFFFE"/>
                </a:solidFill>
              </a:rPr>
              <a:t>заведующий кафедрой иностранных языков </a:t>
            </a:r>
          </a:p>
          <a:p>
            <a:pPr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spc="-5">
                <a:solidFill>
                  <a:srgbClr val="FFFFFE"/>
                </a:solidFill>
              </a:rPr>
              <a:t>МАОУ «ОЦ №5 г. Челябинска</a:t>
            </a:r>
          </a:p>
          <a:p>
            <a:pPr marL="12700" marR="560070" indent="-2286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spc="-5">
              <a:solidFill>
                <a:srgbClr val="FFFFFE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72236" y="1686390"/>
            <a:ext cx="3113904" cy="3485218"/>
            <a:chOff x="5643626" y="4699"/>
            <a:chExt cx="6548755" cy="6853555"/>
          </a:xfrm>
        </p:grpSpPr>
        <p:sp>
          <p:nvSpPr>
            <p:cNvPr id="5" name="object 5"/>
            <p:cNvSpPr/>
            <p:nvPr/>
          </p:nvSpPr>
          <p:spPr>
            <a:xfrm>
              <a:off x="5643626" y="4699"/>
              <a:ext cx="6548755" cy="6853555"/>
            </a:xfrm>
            <a:custGeom>
              <a:avLst/>
              <a:gdLst/>
              <a:ahLst/>
              <a:cxnLst/>
              <a:rect l="l" t="t" r="r" b="b"/>
              <a:pathLst>
                <a:path w="6548755" h="6853555">
                  <a:moveTo>
                    <a:pt x="0" y="126"/>
                  </a:moveTo>
                  <a:lnTo>
                    <a:pt x="6548374" y="3539644"/>
                  </a:lnTo>
                </a:path>
                <a:path w="6548755" h="6853555">
                  <a:moveTo>
                    <a:pt x="6548374" y="4782515"/>
                  </a:moveTo>
                  <a:lnTo>
                    <a:pt x="1217258" y="6853299"/>
                  </a:lnTo>
                </a:path>
                <a:path w="6548755" h="6853555">
                  <a:moveTo>
                    <a:pt x="4382380" y="6853300"/>
                  </a:moveTo>
                  <a:lnTo>
                    <a:pt x="5649595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875" y="2066925"/>
              <a:ext cx="5800725" cy="3000375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14" y="697547"/>
            <a:ext cx="9914255" cy="137127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9600"/>
              </a:lnSpc>
              <a:spcBef>
                <a:spcPts val="325"/>
              </a:spcBef>
            </a:pPr>
            <a:r>
              <a:rPr lang="ru-RU" sz="3200" spc="10" dirty="0">
                <a:solidFill>
                  <a:srgbClr val="001E2D"/>
                </a:solidFill>
                <a:latin typeface="Cambria"/>
                <a:cs typeface="Cambria"/>
              </a:rPr>
              <a:t>В</a:t>
            </a:r>
            <a:r>
              <a:rPr sz="3200" spc="10" dirty="0">
                <a:solidFill>
                  <a:srgbClr val="001E2D"/>
                </a:solidFill>
                <a:latin typeface="Cambria"/>
                <a:cs typeface="Cambria"/>
              </a:rPr>
              <a:t>ЕНГЕРСКИЙ </a:t>
            </a:r>
            <a:r>
              <a:rPr sz="3200" spc="-25" dirty="0">
                <a:solidFill>
                  <a:srgbClr val="001E2D"/>
                </a:solidFill>
                <a:latin typeface="Cambria"/>
                <a:cs typeface="Cambria"/>
              </a:rPr>
              <a:t>ИЗОБРЕТАТЕЛЬ </a:t>
            </a:r>
            <a:r>
              <a:rPr sz="3200" dirty="0">
                <a:solidFill>
                  <a:srgbClr val="001E2D"/>
                </a:solidFill>
                <a:latin typeface="Cambria"/>
                <a:cs typeface="Cambria"/>
              </a:rPr>
              <a:t>ЭРНЕ </a:t>
            </a:r>
            <a:r>
              <a:rPr sz="3200" b="1" dirty="0">
                <a:solidFill>
                  <a:srgbClr val="001E2D"/>
                </a:solidFill>
                <a:latin typeface="Cambria"/>
                <a:cs typeface="Cambria"/>
              </a:rPr>
              <a:t>РУБИК </a:t>
            </a:r>
            <a:r>
              <a:rPr sz="3200" spc="370" dirty="0">
                <a:solidFill>
                  <a:srgbClr val="001E2D"/>
                </a:solidFill>
                <a:latin typeface="Microsoft Sans Serif"/>
                <a:cs typeface="Microsoft Sans Serif"/>
              </a:rPr>
              <a:t>– </a:t>
            </a:r>
            <a:r>
              <a:rPr sz="3200" b="1" spc="-20" dirty="0">
                <a:solidFill>
                  <a:srgbClr val="001E2D"/>
                </a:solidFill>
                <a:latin typeface="Cambria"/>
                <a:cs typeface="Cambria"/>
              </a:rPr>
              <a:t>СОЗДАТЕЛЬ </a:t>
            </a:r>
            <a:r>
              <a:rPr sz="3200" b="1" spc="-5" dirty="0">
                <a:solidFill>
                  <a:srgbClr val="001E2D"/>
                </a:solidFill>
                <a:latin typeface="Cambria"/>
                <a:cs typeface="Cambria"/>
              </a:rPr>
              <a:t>КУБИКА </a:t>
            </a:r>
            <a:r>
              <a:rPr sz="3200" b="1" spc="-15" dirty="0">
                <a:solidFill>
                  <a:srgbClr val="001E2D"/>
                </a:solidFill>
                <a:latin typeface="Cambria"/>
                <a:cs typeface="Cambria"/>
              </a:rPr>
              <a:t>РУБИКА</a:t>
            </a:r>
            <a:r>
              <a:rPr sz="3200" spc="-15" dirty="0">
                <a:solidFill>
                  <a:srgbClr val="001E2D"/>
                </a:solidFill>
                <a:latin typeface="Georgia"/>
                <a:cs typeface="Georgia"/>
              </a:rPr>
              <a:t>. </a:t>
            </a:r>
            <a:r>
              <a:rPr sz="3200" spc="-5" dirty="0">
                <a:solidFill>
                  <a:srgbClr val="001E2D"/>
                </a:solidFill>
                <a:latin typeface="Cambria"/>
                <a:cs typeface="Cambria"/>
              </a:rPr>
              <a:t>ПРОИЗОШЛО ЭТО </a:t>
            </a:r>
            <a:r>
              <a:rPr sz="3200" dirty="0">
                <a:solidFill>
                  <a:srgbClr val="001E2D"/>
                </a:solidFill>
                <a:latin typeface="Cambria"/>
                <a:cs typeface="Cambria"/>
              </a:rPr>
              <a:t>В </a:t>
            </a:r>
            <a:r>
              <a:rPr sz="3200" spc="-145" dirty="0">
                <a:solidFill>
                  <a:srgbClr val="001E2D"/>
                </a:solidFill>
                <a:latin typeface="Georgia"/>
                <a:cs typeface="Georgia"/>
              </a:rPr>
              <a:t>1974 </a:t>
            </a:r>
            <a:r>
              <a:rPr sz="3200" spc="-35" dirty="0">
                <a:solidFill>
                  <a:srgbClr val="001E2D"/>
                </a:solidFill>
                <a:latin typeface="Cambria"/>
                <a:cs typeface="Cambria"/>
              </a:rPr>
              <a:t>ГОДУ</a:t>
            </a:r>
            <a:r>
              <a:rPr sz="3200" spc="-35" dirty="0">
                <a:solidFill>
                  <a:srgbClr val="001E2D"/>
                </a:solidFill>
                <a:latin typeface="Georgia"/>
                <a:cs typeface="Georgia"/>
              </a:rPr>
              <a:t>. </a:t>
            </a:r>
            <a:endParaRPr sz="3200" dirty="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49" y="0"/>
            <a:ext cx="12205970" cy="6866255"/>
            <a:chOff x="-6349" y="0"/>
            <a:chExt cx="12205970" cy="6866255"/>
          </a:xfrm>
        </p:grpSpPr>
        <p:sp>
          <p:nvSpPr>
            <p:cNvPr id="4" name="object 4"/>
            <p:cNvSpPr/>
            <p:nvPr/>
          </p:nvSpPr>
          <p:spPr>
            <a:xfrm>
              <a:off x="0" y="4825"/>
              <a:ext cx="12192000" cy="6853555"/>
            </a:xfrm>
            <a:custGeom>
              <a:avLst/>
              <a:gdLst/>
              <a:ahLst/>
              <a:cxnLst/>
              <a:rect l="l" t="t" r="r" b="b"/>
              <a:pathLst>
                <a:path w="12192000" h="6853555">
                  <a:moveTo>
                    <a:pt x="8533002" y="19050"/>
                  </a:moveTo>
                  <a:lnTo>
                    <a:pt x="0" y="2337489"/>
                  </a:lnTo>
                </a:path>
                <a:path w="12192000" h="6853555">
                  <a:moveTo>
                    <a:pt x="1446656" y="0"/>
                  </a:moveTo>
                  <a:lnTo>
                    <a:pt x="0" y="4572557"/>
                  </a:lnTo>
                </a:path>
                <a:path w="12192000" h="6853555">
                  <a:moveTo>
                    <a:pt x="12191999" y="3970547"/>
                  </a:moveTo>
                  <a:lnTo>
                    <a:pt x="8939635" y="6853170"/>
                  </a:lnTo>
                </a:path>
                <a:path w="12192000" h="6853555">
                  <a:moveTo>
                    <a:pt x="10396600" y="0"/>
                  </a:moveTo>
                  <a:lnTo>
                    <a:pt x="11728158" y="6853171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8976" y="4699"/>
              <a:ext cx="5654040" cy="2206625"/>
            </a:xfrm>
            <a:custGeom>
              <a:avLst/>
              <a:gdLst/>
              <a:ahLst/>
              <a:cxnLst/>
              <a:rect l="l" t="t" r="r" b="b"/>
              <a:pathLst>
                <a:path w="5654040" h="2206625">
                  <a:moveTo>
                    <a:pt x="5653913" y="2206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" y="5205476"/>
              <a:ext cx="5181600" cy="1642110"/>
            </a:xfrm>
            <a:custGeom>
              <a:avLst/>
              <a:gdLst/>
              <a:ahLst/>
              <a:cxnLst/>
              <a:rect l="l" t="t" r="r" b="b"/>
              <a:pathLst>
                <a:path w="5181600" h="1642109">
                  <a:moveTo>
                    <a:pt x="5181536" y="16415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514600"/>
              <a:ext cx="6486525" cy="410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43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14" y="697547"/>
            <a:ext cx="9914255" cy="59567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9600"/>
              </a:lnSpc>
              <a:spcBef>
                <a:spcPts val="325"/>
              </a:spcBef>
            </a:pPr>
            <a:r>
              <a:rPr lang="ru-RU" sz="4000" spc="10" dirty="0">
                <a:solidFill>
                  <a:srgbClr val="001E2D"/>
                </a:solidFill>
                <a:latin typeface="Cambria"/>
                <a:cs typeface="Cambria"/>
              </a:rPr>
              <a:t>СПИДКУБИНГ</a:t>
            </a:r>
            <a:endParaRPr sz="4000" dirty="0">
              <a:latin typeface="Cambria"/>
              <a:cs typeface="Cambr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7162800" cy="477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6228715" cy="6866255"/>
            <a:chOff x="-6350" y="0"/>
            <a:chExt cx="6228715" cy="6866255"/>
          </a:xfrm>
        </p:grpSpPr>
        <p:sp>
          <p:nvSpPr>
            <p:cNvPr id="3" name="object 3"/>
            <p:cNvSpPr/>
            <p:nvPr/>
          </p:nvSpPr>
          <p:spPr>
            <a:xfrm>
              <a:off x="4762" y="4826"/>
              <a:ext cx="3119755" cy="6543675"/>
            </a:xfrm>
            <a:custGeom>
              <a:avLst/>
              <a:gdLst/>
              <a:ahLst/>
              <a:cxnLst/>
              <a:rect l="l" t="t" r="r" b="b"/>
              <a:pathLst>
                <a:path w="3119755" h="6543675">
                  <a:moveTo>
                    <a:pt x="3119691" y="0"/>
                  </a:moveTo>
                  <a:lnTo>
                    <a:pt x="0" y="685800"/>
                  </a:lnTo>
                </a:path>
                <a:path w="3119755" h="6543675">
                  <a:moveTo>
                    <a:pt x="903769" y="0"/>
                  </a:moveTo>
                  <a:lnTo>
                    <a:pt x="0" y="6543611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803236"/>
              <a:ext cx="6216015" cy="1055370"/>
            </a:xfrm>
            <a:custGeom>
              <a:avLst/>
              <a:gdLst/>
              <a:ahLst/>
              <a:cxnLst/>
              <a:rect l="l" t="t" r="r" b="b"/>
              <a:pathLst>
                <a:path w="6216015" h="1055370">
                  <a:moveTo>
                    <a:pt x="6215627" y="10547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47800" y="457200"/>
            <a:ext cx="10541000" cy="6400800"/>
            <a:chOff x="3028950" y="0"/>
            <a:chExt cx="9169400" cy="6870700"/>
          </a:xfrm>
        </p:grpSpPr>
        <p:sp>
          <p:nvSpPr>
            <p:cNvPr id="6" name="object 6"/>
            <p:cNvSpPr/>
            <p:nvPr/>
          </p:nvSpPr>
          <p:spPr>
            <a:xfrm>
              <a:off x="8490151" y="1699570"/>
              <a:ext cx="3702050" cy="5158740"/>
            </a:xfrm>
            <a:custGeom>
              <a:avLst/>
              <a:gdLst/>
              <a:ahLst/>
              <a:cxnLst/>
              <a:rect l="l" t="t" r="r" b="b"/>
              <a:pathLst>
                <a:path w="3702050" h="5158740">
                  <a:moveTo>
                    <a:pt x="3701848" y="4156120"/>
                  </a:moveTo>
                  <a:lnTo>
                    <a:pt x="0" y="5158426"/>
                  </a:lnTo>
                </a:path>
                <a:path w="3702050" h="5158740">
                  <a:moveTo>
                    <a:pt x="3701848" y="0"/>
                  </a:moveTo>
                  <a:lnTo>
                    <a:pt x="3059567" y="5158427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87126" y="4699"/>
              <a:ext cx="1405255" cy="4242435"/>
            </a:xfrm>
            <a:custGeom>
              <a:avLst/>
              <a:gdLst/>
              <a:ahLst/>
              <a:cxnLst/>
              <a:rect l="l" t="t" r="r" b="b"/>
              <a:pathLst>
                <a:path w="1405254" h="4242435">
                  <a:moveTo>
                    <a:pt x="1404874" y="424194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295" y="0"/>
              <a:ext cx="5624195" cy="925830"/>
            </a:xfrm>
            <a:custGeom>
              <a:avLst/>
              <a:gdLst/>
              <a:ahLst/>
              <a:cxnLst/>
              <a:rect l="l" t="t" r="r" b="b"/>
              <a:pathLst>
                <a:path w="5624195" h="925830">
                  <a:moveTo>
                    <a:pt x="5623703" y="92565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950" y="2943225"/>
              <a:ext cx="5753100" cy="2952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257175"/>
              <a:ext cx="5124450" cy="2552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81201" y="-3556"/>
            <a:ext cx="8223122" cy="6853555"/>
            <a:chOff x="4646677" y="4699"/>
            <a:chExt cx="8223122" cy="6853555"/>
          </a:xfrm>
        </p:grpSpPr>
        <p:sp>
          <p:nvSpPr>
            <p:cNvPr id="4" name="object 4"/>
            <p:cNvSpPr/>
            <p:nvPr/>
          </p:nvSpPr>
          <p:spPr>
            <a:xfrm>
              <a:off x="5643626" y="4699"/>
              <a:ext cx="6548755" cy="6853555"/>
            </a:xfrm>
            <a:custGeom>
              <a:avLst/>
              <a:gdLst/>
              <a:ahLst/>
              <a:cxnLst/>
              <a:rect l="l" t="t" r="r" b="b"/>
              <a:pathLst>
                <a:path w="6548755" h="6853555">
                  <a:moveTo>
                    <a:pt x="0" y="126"/>
                  </a:moveTo>
                  <a:lnTo>
                    <a:pt x="6548374" y="3539644"/>
                  </a:lnTo>
                </a:path>
                <a:path w="6548755" h="6853555">
                  <a:moveTo>
                    <a:pt x="6548374" y="4782515"/>
                  </a:moveTo>
                  <a:lnTo>
                    <a:pt x="1217258" y="6853299"/>
                  </a:lnTo>
                </a:path>
                <a:path w="6548755" h="6853555">
                  <a:moveTo>
                    <a:pt x="4382380" y="6853300"/>
                  </a:moveTo>
                  <a:lnTo>
                    <a:pt x="5649595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6677" y="1287145"/>
              <a:ext cx="8223122" cy="4283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25"/>
            <a:ext cx="8533130" cy="4572635"/>
          </a:xfrm>
          <a:custGeom>
            <a:avLst/>
            <a:gdLst/>
            <a:ahLst/>
            <a:cxnLst/>
            <a:rect l="l" t="t" r="r" b="b"/>
            <a:pathLst>
              <a:path w="8533130" h="4572635">
                <a:moveTo>
                  <a:pt x="8533002" y="19050"/>
                </a:moveTo>
                <a:lnTo>
                  <a:pt x="0" y="2337489"/>
                </a:lnTo>
              </a:path>
              <a:path w="8533130" h="4572635">
                <a:moveTo>
                  <a:pt x="1446656" y="0"/>
                </a:moveTo>
                <a:lnTo>
                  <a:pt x="0" y="4572557"/>
                </a:lnTo>
              </a:path>
            </a:pathLst>
          </a:custGeom>
          <a:ln w="12700">
            <a:solidFill>
              <a:srgbClr val="B9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32626" y="0"/>
            <a:ext cx="5666740" cy="6866255"/>
            <a:chOff x="6532626" y="0"/>
            <a:chExt cx="5666740" cy="6866255"/>
          </a:xfrm>
        </p:grpSpPr>
        <p:sp>
          <p:nvSpPr>
            <p:cNvPr id="4" name="object 4"/>
            <p:cNvSpPr/>
            <p:nvPr/>
          </p:nvSpPr>
          <p:spPr>
            <a:xfrm>
              <a:off x="8939636" y="4825"/>
              <a:ext cx="3252470" cy="6853555"/>
            </a:xfrm>
            <a:custGeom>
              <a:avLst/>
              <a:gdLst/>
              <a:ahLst/>
              <a:cxnLst/>
              <a:rect l="l" t="t" r="r" b="b"/>
              <a:pathLst>
                <a:path w="3252470" h="6853555">
                  <a:moveTo>
                    <a:pt x="3252363" y="3970547"/>
                  </a:moveTo>
                  <a:lnTo>
                    <a:pt x="0" y="6853170"/>
                  </a:lnTo>
                </a:path>
                <a:path w="3252470" h="6853555">
                  <a:moveTo>
                    <a:pt x="1456964" y="0"/>
                  </a:moveTo>
                  <a:lnTo>
                    <a:pt x="2788523" y="6853171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8976" y="4699"/>
              <a:ext cx="5654040" cy="2206625"/>
            </a:xfrm>
            <a:custGeom>
              <a:avLst/>
              <a:gdLst/>
              <a:ahLst/>
              <a:cxnLst/>
              <a:rect l="l" t="t" r="r" b="b"/>
              <a:pathLst>
                <a:path w="5654040" h="2206625">
                  <a:moveTo>
                    <a:pt x="5653913" y="2206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762" y="5205476"/>
            <a:ext cx="5181600" cy="1642110"/>
          </a:xfrm>
          <a:custGeom>
            <a:avLst/>
            <a:gdLst/>
            <a:ahLst/>
            <a:cxnLst/>
            <a:rect l="l" t="t" r="r" b="b"/>
            <a:pathLst>
              <a:path w="5181600" h="1642109">
                <a:moveTo>
                  <a:pt x="5181536" y="1641540"/>
                </a:moveTo>
                <a:lnTo>
                  <a:pt x="0" y="0"/>
                </a:lnTo>
              </a:path>
            </a:pathLst>
          </a:custGeom>
          <a:ln w="12700">
            <a:solidFill>
              <a:srgbClr val="B99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942402"/>
            <a:ext cx="932497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762000"/>
            <a:ext cx="5535930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5400" spc="-30" dirty="0"/>
              <a:t>МЕТОД</a:t>
            </a:r>
            <a:r>
              <a:rPr sz="5400" spc="-190" dirty="0"/>
              <a:t> </a:t>
            </a:r>
            <a:r>
              <a:rPr sz="5400" spc="60" dirty="0">
                <a:latin typeface="Georgia"/>
                <a:cs typeface="Georgia"/>
              </a:rPr>
              <a:t>FLASH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4699"/>
            <a:ext cx="12193016" cy="6853681"/>
            <a:chOff x="0" y="4699"/>
            <a:chExt cx="12193016" cy="6853681"/>
          </a:xfrm>
        </p:grpSpPr>
        <p:sp>
          <p:nvSpPr>
            <p:cNvPr id="4" name="object 4"/>
            <p:cNvSpPr/>
            <p:nvPr/>
          </p:nvSpPr>
          <p:spPr>
            <a:xfrm>
              <a:off x="0" y="4825"/>
              <a:ext cx="12192000" cy="6853555"/>
            </a:xfrm>
            <a:custGeom>
              <a:avLst/>
              <a:gdLst/>
              <a:ahLst/>
              <a:cxnLst/>
              <a:rect l="l" t="t" r="r" b="b"/>
              <a:pathLst>
                <a:path w="12192000" h="6853555">
                  <a:moveTo>
                    <a:pt x="8533002" y="19050"/>
                  </a:moveTo>
                  <a:lnTo>
                    <a:pt x="0" y="2337489"/>
                  </a:lnTo>
                </a:path>
                <a:path w="12192000" h="6853555">
                  <a:moveTo>
                    <a:pt x="1446656" y="0"/>
                  </a:moveTo>
                  <a:lnTo>
                    <a:pt x="0" y="4572557"/>
                  </a:lnTo>
                </a:path>
                <a:path w="12192000" h="6853555">
                  <a:moveTo>
                    <a:pt x="12191999" y="3970547"/>
                  </a:moveTo>
                  <a:lnTo>
                    <a:pt x="8939635" y="6853170"/>
                  </a:lnTo>
                </a:path>
                <a:path w="12192000" h="6853555">
                  <a:moveTo>
                    <a:pt x="10396600" y="0"/>
                  </a:moveTo>
                  <a:lnTo>
                    <a:pt x="11728158" y="6853171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8976" y="4699"/>
              <a:ext cx="5654040" cy="2206625"/>
            </a:xfrm>
            <a:custGeom>
              <a:avLst/>
              <a:gdLst/>
              <a:ahLst/>
              <a:cxnLst/>
              <a:rect l="l" t="t" r="r" b="b"/>
              <a:pathLst>
                <a:path w="5654040" h="2206625">
                  <a:moveTo>
                    <a:pt x="5653913" y="2206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" y="5205476"/>
              <a:ext cx="5181600" cy="1642110"/>
            </a:xfrm>
            <a:custGeom>
              <a:avLst/>
              <a:gdLst/>
              <a:ahLst/>
              <a:cxnLst/>
              <a:rect l="l" t="t" r="r" b="b"/>
              <a:pathLst>
                <a:path w="5181600" h="1642109">
                  <a:moveTo>
                    <a:pt x="5181536" y="16415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9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1989502"/>
              <a:ext cx="4352925" cy="43636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194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Ion Boardroom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FLASH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2021-12-15T20:42:23Z</dcterms:created>
  <dcterms:modified xsi:type="dcterms:W3CDTF">2024-04-03T11:02:57Z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LastSaved">
    <vt:filetime>2021-12-15T00:00:00Z</vt:filetime>
  </property>
</Properties>
</file>